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0"/>
  </p:notesMasterIdLst>
  <p:sldIdLst>
    <p:sldId id="259" r:id="rId3"/>
    <p:sldId id="521" r:id="rId4"/>
    <p:sldId id="522" r:id="rId5"/>
    <p:sldId id="533" r:id="rId6"/>
    <p:sldId id="525" r:id="rId7"/>
    <p:sldId id="532" r:id="rId8"/>
    <p:sldId id="534" r:id="rId9"/>
    <p:sldId id="535" r:id="rId10"/>
    <p:sldId id="536" r:id="rId11"/>
    <p:sldId id="537" r:id="rId12"/>
    <p:sldId id="538" r:id="rId13"/>
    <p:sldId id="527" r:id="rId14"/>
    <p:sldId id="539" r:id="rId15"/>
    <p:sldId id="524" r:id="rId16"/>
    <p:sldId id="540" r:id="rId17"/>
    <p:sldId id="541" r:id="rId18"/>
    <p:sldId id="526" r:id="rId19"/>
    <p:sldId id="483" r:id="rId20"/>
    <p:sldId id="528" r:id="rId21"/>
    <p:sldId id="529" r:id="rId22"/>
    <p:sldId id="484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99" r:id="rId35"/>
    <p:sldId id="497" r:id="rId36"/>
    <p:sldId id="498" r:id="rId37"/>
    <p:sldId id="500" r:id="rId38"/>
    <p:sldId id="501" r:id="rId39"/>
    <p:sldId id="502" r:id="rId40"/>
    <p:sldId id="503" r:id="rId41"/>
    <p:sldId id="506" r:id="rId42"/>
    <p:sldId id="504" r:id="rId43"/>
    <p:sldId id="507" r:id="rId44"/>
    <p:sldId id="505" r:id="rId45"/>
    <p:sldId id="508" r:id="rId46"/>
    <p:sldId id="509" r:id="rId47"/>
    <p:sldId id="510" r:id="rId48"/>
    <p:sldId id="511" r:id="rId49"/>
    <p:sldId id="512" r:id="rId50"/>
    <p:sldId id="513" r:id="rId51"/>
    <p:sldId id="515" r:id="rId52"/>
    <p:sldId id="516" r:id="rId53"/>
    <p:sldId id="514" r:id="rId54"/>
    <p:sldId id="517" r:id="rId55"/>
    <p:sldId id="518" r:id="rId56"/>
    <p:sldId id="519" r:id="rId57"/>
    <p:sldId id="520" r:id="rId58"/>
    <p:sldId id="53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76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599765" y="2964806"/>
            <a:ext cx="4536213" cy="177210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EEB7F-189F-4F44-8061-E82DA7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BDF-4985-804B-9087-D450878E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662183"/>
            <a:ext cx="5820335" cy="444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CE88-3C18-C84B-AC67-306BC9166484}"/>
              </a:ext>
            </a:extLst>
          </p:cNvPr>
          <p:cNvSpPr txBox="1"/>
          <p:nvPr/>
        </p:nvSpPr>
        <p:spPr>
          <a:xfrm>
            <a:off x="1783977" y="630182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02979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9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Function Calling itself with different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85" y="3902458"/>
            <a:ext cx="5370107" cy="258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172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9231</TotalTime>
  <Words>1586</Words>
  <Application>Microsoft Macintosh PowerPoint</Application>
  <PresentationFormat>On-screen Show (4:3)</PresentationFormat>
  <Paragraphs>625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Recursion</vt:lpstr>
      <vt:lpstr>Dream in Recursion</vt:lpstr>
      <vt:lpstr>Dream in Recursion</vt:lpstr>
      <vt:lpstr>Dream in Dream</vt:lpstr>
      <vt:lpstr>Dream in Recursion</vt:lpstr>
      <vt:lpstr>Dream in Recursion</vt:lpstr>
      <vt:lpstr>Dream in Recursion</vt:lpstr>
      <vt:lpstr>Dream in Recursion</vt:lpstr>
      <vt:lpstr>Function Call Stack </vt:lpstr>
      <vt:lpstr>Memory Map</vt:lpstr>
      <vt:lpstr>Function Call Stack 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581</cp:revision>
  <cp:lastPrinted>2016-02-10T20:19:12Z</cp:lastPrinted>
  <dcterms:created xsi:type="dcterms:W3CDTF">2014-10-14T00:51:43Z</dcterms:created>
  <dcterms:modified xsi:type="dcterms:W3CDTF">2020-02-01T18:02:59Z</dcterms:modified>
</cp:coreProperties>
</file>